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3" r:id="rId3"/>
    <p:sldId id="1696" r:id="rId4"/>
    <p:sldId id="1692" r:id="rId5"/>
    <p:sldId id="1695" r:id="rId6"/>
    <p:sldId id="1697" r:id="rId7"/>
    <p:sldId id="1698" r:id="rId8"/>
    <p:sldId id="265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12EF06-091B-C649-9B36-3440909AA471}">
          <p14:sldIdLst>
            <p14:sldId id="257"/>
            <p14:sldId id="263"/>
          </p14:sldIdLst>
        </p14:section>
        <p14:section name="graph" id="{0E57BD4B-A481-2C4D-A7D6-95803AC9D450}">
          <p14:sldIdLst>
            <p14:sldId id="1696"/>
            <p14:sldId id="1692"/>
            <p14:sldId id="1695"/>
            <p14:sldId id="1697"/>
            <p14:sldId id="1698"/>
            <p14:sldId id="265"/>
          </p14:sldIdLst>
        </p14:section>
        <p14:section name="outro" id="{5EDE06FE-41B8-A44F-B73C-D701A9879EB7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7814" autoAdjust="0"/>
    <p:restoredTop sz="68757" autoAdjust="0"/>
  </p:normalViewPr>
  <p:slideViewPr>
    <p:cSldViewPr snapToGrid="0">
      <p:cViewPr varScale="1">
        <p:scale>
          <a:sx n="75" d="100"/>
          <a:sy n="75" d="100"/>
        </p:scale>
        <p:origin x="168" y="8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6/5/18 3:43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6/5/18 3:43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leverage the Microsoft Graph REST API in any type of application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All it requires is standard HTTP requests -  check out the Android HTTP library Volley for these use cases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Microsoft also provides a native Android SDK for the Microsoft Graph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Abstracts the details of working with a REST API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SDK provides a fluent API for creating requests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the Azure AD MSAL Android SDK…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Microsoft Graph team provides an Android SDK for native Android applications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this to your project using Gradle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Gradle is a build &amp; package management tool commonly used in Android development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Similar to </a:t>
            </a:r>
            <a:r>
              <a:rPr lang="en-US" dirty="0" err="1"/>
              <a:t>MSBuild</a:t>
            </a:r>
            <a:r>
              <a:rPr lang="en-US" dirty="0"/>
              <a:t> + NuGet in a .NET project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Also add the GSON library, an open source library to help with serialization &amp; deserialization of Java &amp; JSON objects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Depending on the size of the application, you may need to enable </a:t>
            </a:r>
            <a:r>
              <a:rPr lang="en-US" dirty="0" err="1"/>
              <a:t>ProGuard</a:t>
            </a:r>
            <a:r>
              <a:rPr lang="en-US" dirty="0"/>
              <a:t> and </a:t>
            </a:r>
            <a:r>
              <a:rPr lang="en-US" dirty="0" err="1"/>
              <a:t>multidexing</a:t>
            </a:r>
            <a:r>
              <a:rPr lang="en-US" dirty="0"/>
              <a:t> on your project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Due the fact the Microsoft Graph Android SDK uses a large number of classes to describe functionality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See the project documentation for details: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microsoftgraph</a:t>
            </a:r>
            <a:r>
              <a:rPr lang="en-US" dirty="0"/>
              <a:t>/</a:t>
            </a:r>
            <a:r>
              <a:rPr lang="en-US" dirty="0" err="1"/>
              <a:t>msgraph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-android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Most applications will only need a single instance of the </a:t>
            </a:r>
            <a:r>
              <a:rPr lang="en-US" dirty="0" err="1"/>
              <a:t>GraphServiceClient</a:t>
            </a:r>
            <a:r>
              <a:rPr lang="en-US" dirty="0"/>
              <a:t> for calling the Microsoft Graph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simplify this process, consider creating a singleton to manage this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that you need to override requests that are sent to add the access token to the request using the </a:t>
            </a:r>
            <a:r>
              <a:rPr lang="en-US" dirty="0" err="1"/>
              <a:t>IAuthenticationProvider.authenticateRequest</a:t>
            </a:r>
            <a:r>
              <a:rPr lang="en-US" dirty="0"/>
              <a:t>(</a:t>
            </a:r>
            <a:r>
              <a:rPr lang="en-US" dirty="0" err="1"/>
              <a:t>IHttpRequest</a:t>
            </a:r>
            <a:r>
              <a:rPr lang="en-US" dirty="0"/>
              <a:t>) method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24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Calling the Microsoft Graph with the </a:t>
            </a:r>
            <a:r>
              <a:rPr lang="en-US" dirty="0" err="1"/>
              <a:t>GraphServiceClient</a:t>
            </a:r>
            <a:r>
              <a:rPr lang="en-US" dirty="0"/>
              <a:t> object is very straightforward.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fluent API to build a request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err="1"/>
              <a:t>buildRequest</a:t>
            </a:r>
            <a:r>
              <a:rPr lang="en-US" dirty="0"/>
              <a:t>() method allows you to add options to the OData query that will be sent to the REST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for new Android developers: 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Android uses a set of objects with “Future” in the name to be used in callbacks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 this code uses a </a:t>
            </a:r>
            <a:r>
              <a:rPr lang="en-US" dirty="0" err="1"/>
              <a:t>SettableFuture</a:t>
            </a:r>
            <a:r>
              <a:rPr lang="en-US" dirty="0"/>
              <a:t> similar to </a:t>
            </a:r>
            <a:r>
              <a:rPr lang="en-US" dirty="0" err="1"/>
              <a:t>async</a:t>
            </a:r>
            <a:r>
              <a:rPr lang="en-US" dirty="0"/>
              <a:t>/await in .NET or Promises in JavaScript/TypeScript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7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3:43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androi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Android Apps with the 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 the Microsoft Graph Android SDK into an app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Building Microsoft </a:t>
            </a:r>
            <a:br>
              <a:rPr lang="en-US" sz="2800" dirty="0"/>
            </a:br>
            <a:r>
              <a:rPr lang="en-US" sz="2800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Android SDK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GraphServiceClient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Making Requests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Graph Android SDK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9D3646C-EA60-B44A-9AFB-FE1CFB51F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831544"/>
          </a:xfrm>
        </p:spPr>
        <p:txBody>
          <a:bodyPr/>
          <a:lstStyle/>
          <a:p>
            <a:r>
              <a:rPr lang="en-US" dirty="0"/>
              <a:t>Microsoft Graph REST API always available to all application types</a:t>
            </a:r>
          </a:p>
          <a:p>
            <a:endParaRPr lang="en-US" dirty="0"/>
          </a:p>
          <a:p>
            <a:r>
              <a:rPr lang="en-US" dirty="0"/>
              <a:t>Microsoft Graph Android SDK abstracts the specifics of calling the REST API</a:t>
            </a:r>
          </a:p>
          <a:p>
            <a:r>
              <a:rPr lang="en-US" dirty="0"/>
              <a:t>	 </a:t>
            </a:r>
            <a:r>
              <a:rPr lang="en-US" dirty="0">
                <a:hlinkClick r:id="rId3"/>
              </a:rPr>
              <a:t>https://github.com/microsoftgraph/msgraph-sdk-android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Handles updating HTTP request headers and other details required by the REST API</a:t>
            </a:r>
          </a:p>
          <a:p>
            <a:endParaRPr lang="en-US" dirty="0"/>
          </a:p>
          <a:p>
            <a:r>
              <a:rPr lang="en-US" dirty="0"/>
              <a:t>Provides a fluent API for creating Microsoft Graph requests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BB76E8-855D-DD42-98A9-21222BFA8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090" y="5003595"/>
            <a:ext cx="6712295" cy="16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53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Integrating Microsoft Graph</a:t>
            </a:r>
            <a:br>
              <a:rPr lang="en-US" dirty="0"/>
            </a:br>
            <a:r>
              <a:rPr lang="en-US" dirty="0"/>
              <a:t>for Android apps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33AF40-7F14-D248-BDC1-9369AEC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Microsoft Graph’s Android SDK to the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3215-9FD1-D749-88E0-1723B6D9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Graph provides an Android implementation of the SDK</a:t>
            </a:r>
          </a:p>
          <a:p>
            <a:endParaRPr lang="en-US" dirty="0"/>
          </a:p>
          <a:p>
            <a:r>
              <a:rPr lang="en-US" dirty="0"/>
              <a:t>Similar to the MSAL SDK, use Gradle to add the Microsoft Graph Android SDK to the project</a:t>
            </a:r>
          </a:p>
          <a:p>
            <a:endParaRPr lang="en-US" dirty="0"/>
          </a:p>
          <a:p>
            <a:r>
              <a:rPr lang="en-US" dirty="0"/>
              <a:t>See SDK documentation for additional steps depending on the size of your project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08977E8-154D-8044-9ECE-5E7231713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737" y="4348989"/>
            <a:ext cx="77470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0534E-4BAF-E04D-BE2D-34C52DC87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Recommendation: Consider Using a Singleton to Manage the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E22575-ACD0-0941-A818-63914F44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519" y="1182756"/>
            <a:ext cx="6543437" cy="547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987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85E3-BB24-F340-AFEC-68B41F7C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Microsoft Graph Android SDK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3B586-8C24-4144-9FBB-90BCFE2B4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147" y="1232353"/>
            <a:ext cx="7334181" cy="53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6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709</Words>
  <Application>Microsoft Macintosh PowerPoint</Application>
  <PresentationFormat>Custom</PresentationFormat>
  <Paragraphs>75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Android Apps with the Microsoft Graph</vt:lpstr>
      <vt:lpstr>Building Microsoft  Graph applications</vt:lpstr>
      <vt:lpstr>Microsoft Graph Android SDK</vt:lpstr>
      <vt:lpstr>Integrating Microsoft Graph for Android apps</vt:lpstr>
      <vt:lpstr>Add Microsoft Graph’s Android SDK to the App</vt:lpstr>
      <vt:lpstr>Recommendation: Consider Using a Singleton to Manage the API</vt:lpstr>
      <vt:lpstr>Use the Microsoft Graph Android SDK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2018-06-05T19:53:25Z</dcterms:modified>
</cp:coreProperties>
</file>